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1" r:id="rId6"/>
    <p:sldId id="262" r:id="rId7"/>
    <p:sldId id="263" r:id="rId8"/>
    <p:sldId id="264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7032-19FA-E81B-3DA5-3E62FD903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3322" y="422473"/>
            <a:ext cx="10400522" cy="1825096"/>
          </a:xfrm>
        </p:spPr>
        <p:txBody>
          <a:bodyPr/>
          <a:lstStyle/>
          <a:p>
            <a:r>
              <a:rPr lang="en-US" b="1" dirty="0"/>
              <a:t>Travel-Booking 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8251A-FDD6-82C8-2EE5-27BFEB269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2612" y="3787005"/>
            <a:ext cx="5800531" cy="1646853"/>
          </a:xfrm>
        </p:spPr>
        <p:txBody>
          <a:bodyPr>
            <a:normAutofit/>
          </a:bodyPr>
          <a:lstStyle/>
          <a:p>
            <a:r>
              <a:rPr lang="en-US" sz="2800" b="1" dirty="0"/>
              <a:t>               </a:t>
            </a:r>
            <a:r>
              <a:rPr lang="en-US" sz="2800" b="1" u="sng" dirty="0"/>
              <a:t>BY:- TEAM 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1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25C1-C399-644A-7CB6-F841EE2C7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b="1" dirty="0"/>
              <a:t>THANKS FOR YOUR INTREST </a:t>
            </a:r>
            <a:endParaRPr lang="en-IN" sz="6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0DBAF-07ED-0F18-4157-9B4501FC8559}"/>
              </a:ext>
            </a:extLst>
          </p:cNvPr>
          <p:cNvSpPr txBox="1"/>
          <p:nvPr/>
        </p:nvSpPr>
        <p:spPr>
          <a:xfrm>
            <a:off x="2202024" y="5159828"/>
            <a:ext cx="991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PLEASURE TO PRESENTOUR WORK  WITH YOU: </a:t>
            </a:r>
          </a:p>
          <a:p>
            <a:pPr algn="r"/>
            <a:r>
              <a:rPr lang="en-US" sz="2400" dirty="0"/>
              <a:t>Team 2</a:t>
            </a:r>
          </a:p>
        </p:txBody>
      </p:sp>
    </p:spTree>
    <p:extLst>
      <p:ext uri="{BB962C8B-B14F-4D97-AF65-F5344CB8AC3E}">
        <p14:creationId xmlns:p14="http://schemas.microsoft.com/office/powerpoint/2010/main" val="406122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FAEF-84A8-345A-0976-804482E3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1912776"/>
            <a:ext cx="8610600" cy="671804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WELCOME TO OUR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C28FC-8019-2C1B-F0B4-BFB448962E27}"/>
              </a:ext>
            </a:extLst>
          </p:cNvPr>
          <p:cNvSpPr txBox="1"/>
          <p:nvPr/>
        </p:nvSpPr>
        <p:spPr>
          <a:xfrm>
            <a:off x="5047861" y="3340359"/>
            <a:ext cx="78003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Project Theme:- creating a 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Travel Booking website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PROJECT NAME:-  TRAVEL-BOOKING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7AC16-B631-823B-6F7E-967BE352F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74" t="7337" r="35179" b="82866"/>
          <a:stretch/>
        </p:blipFill>
        <p:spPr>
          <a:xfrm>
            <a:off x="0" y="5747657"/>
            <a:ext cx="7142694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9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8978-E82F-3D9E-7020-455D42B4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53" y="1184251"/>
            <a:ext cx="9812694" cy="1293028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rPr>
              <a:t>Implementing a REST API for a Travel Booking website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0F72-94AA-F4B4-4434-EF3FEB31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5" y="2558453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Here we are building Travel website</a:t>
            </a:r>
          </a:p>
          <a:p>
            <a:endParaRPr lang="en-US" sz="40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sz="4000" b="0" i="0" dirty="0">
                <a:solidFill>
                  <a:srgbClr val="D1D5DB"/>
                </a:solidFill>
                <a:effectLst/>
                <a:latin typeface="Söhne"/>
              </a:rPr>
              <a:t>When implementing a Travel Booking website, it's important to focus on resource modeling, authentication and authorization, error handling</a:t>
            </a:r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89447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851E-B6DF-2C86-30F8-32378B3C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4" y="1660111"/>
            <a:ext cx="9952653" cy="11110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Tools used:-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DCD71-C1BA-673D-DF89-D48A09033E41}"/>
              </a:ext>
            </a:extLst>
          </p:cNvPr>
          <p:cNvSpPr txBox="1"/>
          <p:nvPr/>
        </p:nvSpPr>
        <p:spPr>
          <a:xfrm>
            <a:off x="4562669" y="1246155"/>
            <a:ext cx="51878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Note-pad++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Vs-code</a:t>
            </a:r>
          </a:p>
          <a:p>
            <a:endParaRPr lang="en-US" sz="4000" dirty="0"/>
          </a:p>
          <a:p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AD23A-4F8E-355E-C201-7874A50CE92C}"/>
              </a:ext>
            </a:extLst>
          </p:cNvPr>
          <p:cNvSpPr txBox="1"/>
          <p:nvPr/>
        </p:nvSpPr>
        <p:spPr>
          <a:xfrm>
            <a:off x="68423" y="3620278"/>
            <a:ext cx="684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Programing-language used: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B0648-6656-21DC-6278-863C6CFE1B79}"/>
              </a:ext>
            </a:extLst>
          </p:cNvPr>
          <p:cNvSpPr txBox="1"/>
          <p:nvPr/>
        </p:nvSpPr>
        <p:spPr>
          <a:xfrm>
            <a:off x="8130076" y="4214656"/>
            <a:ext cx="51878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Basic JAVA-SCRIPT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390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28F4-FF29-C59B-E6EC-BCBC8CD0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283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BOOKINGS WE ARE OFFERING:-</a:t>
            </a:r>
            <a:endParaRPr lang="en-IN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E149FA-A6DE-1871-2DE5-386C68535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38" t="21764" r="16395" b="7521"/>
          <a:stretch/>
        </p:blipFill>
        <p:spPr>
          <a:xfrm>
            <a:off x="4372947" y="2680204"/>
            <a:ext cx="7819053" cy="4177796"/>
          </a:xfrm>
        </p:spPr>
      </p:pic>
    </p:spTree>
    <p:extLst>
      <p:ext uri="{BB962C8B-B14F-4D97-AF65-F5344CB8AC3E}">
        <p14:creationId xmlns:p14="http://schemas.microsoft.com/office/powerpoint/2010/main" val="13662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780D-7410-BDD4-B317-5013F27D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4018" y="1051678"/>
            <a:ext cx="8610600" cy="1293028"/>
          </a:xfrm>
        </p:spPr>
        <p:txBody>
          <a:bodyPr/>
          <a:lstStyle/>
          <a:p>
            <a:r>
              <a:rPr lang="en-US" b="1" dirty="0"/>
              <a:t>Few details to book ticket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69692-E349-DA03-D2DB-6BE0F7839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38" t="19446" r="19917" b="10236"/>
          <a:stretch/>
        </p:blipFill>
        <p:spPr>
          <a:xfrm>
            <a:off x="5458409" y="2518886"/>
            <a:ext cx="6652726" cy="4339114"/>
          </a:xfrm>
        </p:spPr>
      </p:pic>
    </p:spTree>
    <p:extLst>
      <p:ext uri="{BB962C8B-B14F-4D97-AF65-F5344CB8AC3E}">
        <p14:creationId xmlns:p14="http://schemas.microsoft.com/office/powerpoint/2010/main" val="21868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A71D0-5D85-2E5D-C018-3DBC6B4E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1573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Instant booking confirm alert:-</a:t>
            </a:r>
            <a:endParaRPr lang="en-IN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87161-0D54-2164-939F-60336FB06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98" t="7851" r="13315" b="15404"/>
          <a:stretch/>
        </p:blipFill>
        <p:spPr>
          <a:xfrm>
            <a:off x="3219061" y="2652716"/>
            <a:ext cx="8972939" cy="4205284"/>
          </a:xfrm>
        </p:spPr>
      </p:pic>
    </p:spTree>
    <p:extLst>
      <p:ext uri="{BB962C8B-B14F-4D97-AF65-F5344CB8AC3E}">
        <p14:creationId xmlns:p14="http://schemas.microsoft.com/office/powerpoint/2010/main" val="4530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2014-6B4B-E706-A850-82311309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157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Thanking page :-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67299E-48FD-467E-EB89-F8E76FEE9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14" t="21128" r="5832" b="15487"/>
          <a:stretch/>
        </p:blipFill>
        <p:spPr>
          <a:xfrm>
            <a:off x="2920481" y="2621902"/>
            <a:ext cx="9273681" cy="4236098"/>
          </a:xfrm>
        </p:spPr>
      </p:pic>
    </p:spTree>
    <p:extLst>
      <p:ext uri="{BB962C8B-B14F-4D97-AF65-F5344CB8AC3E}">
        <p14:creationId xmlns:p14="http://schemas.microsoft.com/office/powerpoint/2010/main" val="32592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369C-4C63-E4A0-A131-4E6A1C9E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2953"/>
            <a:ext cx="8610600" cy="1293028"/>
          </a:xfrm>
        </p:spPr>
        <p:txBody>
          <a:bodyPr/>
          <a:lstStyle/>
          <a:p>
            <a:pPr algn="l"/>
            <a:r>
              <a:rPr lang="en-US" b="1" dirty="0"/>
              <a:t>RATING :-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56AF3-3CFF-1630-D278-914A92479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55374" r="34949" b="20816"/>
          <a:stretch/>
        </p:blipFill>
        <p:spPr>
          <a:xfrm>
            <a:off x="0" y="1987420"/>
            <a:ext cx="6705404" cy="288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C424D3-752E-B00B-DE18-AC6AC4440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8" t="8844" r="37016" b="78027"/>
          <a:stretch/>
        </p:blipFill>
        <p:spPr>
          <a:xfrm>
            <a:off x="5159829" y="4898573"/>
            <a:ext cx="7032171" cy="1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110</TotalTime>
  <Words>111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Söhne</vt:lpstr>
      <vt:lpstr>Vapor Trail</vt:lpstr>
      <vt:lpstr>Travel-Booking </vt:lpstr>
      <vt:lpstr>WELCOME TO OUR PROJECT</vt:lpstr>
      <vt:lpstr>Implementing a REST API for a Travel Booking website</vt:lpstr>
      <vt:lpstr>Tools used:-   </vt:lpstr>
      <vt:lpstr>BOOKINGS WE ARE OFFERING:-</vt:lpstr>
      <vt:lpstr>Few details to book ticket</vt:lpstr>
      <vt:lpstr>Instant booking confirm alert:-</vt:lpstr>
      <vt:lpstr>Thanking page :-</vt:lpstr>
      <vt:lpstr>RATING :-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USING FLASK</dc:title>
  <dc:creator>Bhaskara Anand</dc:creator>
  <cp:lastModifiedBy>Bhaskara Anand</cp:lastModifiedBy>
  <cp:revision>7</cp:revision>
  <dcterms:created xsi:type="dcterms:W3CDTF">2023-03-11T17:46:39Z</dcterms:created>
  <dcterms:modified xsi:type="dcterms:W3CDTF">2023-05-13T05:06:19Z</dcterms:modified>
</cp:coreProperties>
</file>